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</p:sldIdLst>
  <p:sldSz cx="12192000" cy="6858000"/>
  <p:notesSz cx="9783763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962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02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5/29/2018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2633" y="5665352"/>
            <a:ext cx="1233487" cy="116216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18696" y="31949"/>
            <a:ext cx="6246431" cy="564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uppo 9"/>
          <p:cNvGrpSpPr/>
          <p:nvPr/>
        </p:nvGrpSpPr>
        <p:grpSpPr>
          <a:xfrm>
            <a:off x="0" y="-63436"/>
            <a:ext cx="11869254" cy="5768418"/>
            <a:chOff x="0" y="-63436"/>
            <a:chExt cx="11869254" cy="5768418"/>
          </a:xfrm>
        </p:grpSpPr>
        <p:sp>
          <p:nvSpPr>
            <p:cNvPr id="5" name="CasellaDiTesto 4"/>
            <p:cNvSpPr txBox="1"/>
            <p:nvPr/>
          </p:nvSpPr>
          <p:spPr>
            <a:xfrm>
              <a:off x="0" y="688224"/>
              <a:ext cx="5852159" cy="5016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200" b="1" dirty="0" smtClean="0">
                  <a:solidFill>
                    <a:srgbClr val="002060"/>
                  </a:solidFill>
                  <a:latin typeface="AngsanaUPC" pitchFamily="18" charset="-34"/>
                  <a:cs typeface="AngsanaUPC" pitchFamily="18" charset="-34"/>
                </a:rPr>
                <a:t>Incontro riepilogativo </a:t>
              </a:r>
            </a:p>
            <a:p>
              <a:pPr algn="ctr"/>
              <a:r>
                <a:rPr lang="it-IT" sz="3200" b="1" dirty="0" smtClean="0">
                  <a:solidFill>
                    <a:srgbClr val="002060"/>
                  </a:solidFill>
                  <a:latin typeface="AngsanaUPC" pitchFamily="18" charset="-34"/>
                  <a:cs typeface="AngsanaUPC" pitchFamily="18" charset="-34"/>
                </a:rPr>
                <a:t>Progetto </a:t>
              </a:r>
              <a:r>
                <a:rPr lang="it-IT" sz="3200" b="1" dirty="0" err="1" smtClean="0">
                  <a:solidFill>
                    <a:srgbClr val="002060"/>
                  </a:solidFill>
                  <a:latin typeface="AngsanaUPC" pitchFamily="18" charset="-34"/>
                  <a:cs typeface="AngsanaUPC" pitchFamily="18" charset="-34"/>
                </a:rPr>
                <a:t>cyberbullismo</a:t>
              </a:r>
              <a:r>
                <a:rPr lang="it-IT" sz="3200" b="1" dirty="0" smtClean="0">
                  <a:solidFill>
                    <a:srgbClr val="002060"/>
                  </a:solidFill>
                  <a:latin typeface="AngsanaUPC" pitchFamily="18" charset="-34"/>
                  <a:cs typeface="AngsanaUPC" pitchFamily="18" charset="-34"/>
                </a:rPr>
                <a:t> (L.71/2017)</a:t>
              </a:r>
            </a:p>
            <a:p>
              <a:pPr marL="514350" indent="-514350" algn="just">
                <a:buFont typeface="+mj-lt"/>
                <a:buAutoNum type="arabicPeriod"/>
              </a:pPr>
              <a:r>
                <a:rPr lang="it-IT" sz="3200" b="1" dirty="0" smtClean="0">
                  <a:solidFill>
                    <a:srgbClr val="002060"/>
                  </a:solidFill>
                  <a:latin typeface="AngsanaUPC" pitchFamily="18" charset="-34"/>
                  <a:cs typeface="AngsanaUPC" pitchFamily="18" charset="-34"/>
                </a:rPr>
                <a:t>Introduzione della Dirigente Scolastica;</a:t>
              </a:r>
            </a:p>
            <a:p>
              <a:pPr marL="514350" indent="-514350" algn="just">
                <a:buFont typeface="+mj-lt"/>
                <a:buAutoNum type="arabicPeriod"/>
              </a:pPr>
              <a:r>
                <a:rPr lang="it-IT" sz="3200" b="1" dirty="0" smtClean="0">
                  <a:solidFill>
                    <a:srgbClr val="002060"/>
                  </a:solidFill>
                  <a:latin typeface="AngsanaUPC" pitchFamily="18" charset="-34"/>
                  <a:cs typeface="AngsanaUPC" pitchFamily="18" charset="-34"/>
                </a:rPr>
                <a:t>Ciò che abbiamo fatto: i ragazzi presentano un pezzo teatrale ispirato al monologo di Paola </a:t>
              </a:r>
              <a:r>
                <a:rPr lang="it-IT" sz="3200" b="1" dirty="0" err="1" smtClean="0">
                  <a:solidFill>
                    <a:srgbClr val="002060"/>
                  </a:solidFill>
                  <a:latin typeface="AngsanaUPC" pitchFamily="18" charset="-34"/>
                  <a:cs typeface="AngsanaUPC" pitchFamily="18" charset="-34"/>
                </a:rPr>
                <a:t>Cortellesi</a:t>
              </a:r>
              <a:r>
                <a:rPr lang="it-IT" sz="3200" b="1" dirty="0">
                  <a:solidFill>
                    <a:srgbClr val="002060"/>
                  </a:solidFill>
                  <a:latin typeface="AngsanaUPC" pitchFamily="18" charset="-34"/>
                  <a:cs typeface="AngsanaUPC" pitchFamily="18" charset="-34"/>
                </a:rPr>
                <a:t> </a:t>
              </a:r>
              <a:r>
                <a:rPr lang="it-IT" sz="3200" b="1" dirty="0" smtClean="0">
                  <a:solidFill>
                    <a:srgbClr val="002060"/>
                  </a:solidFill>
                  <a:latin typeface="AngsanaUPC" pitchFamily="18" charset="-34"/>
                  <a:cs typeface="AngsanaUPC" pitchFamily="18" charset="-34"/>
                </a:rPr>
                <a:t>ed esprimono le loro riflessioni sul percorso svolto a scuola;</a:t>
              </a:r>
            </a:p>
            <a:p>
              <a:pPr marL="514350" indent="-514350" algn="just">
                <a:buFont typeface="+mj-lt"/>
                <a:buAutoNum type="arabicPeriod"/>
              </a:pPr>
              <a:r>
                <a:rPr lang="it-IT" sz="3200" b="1" dirty="0" smtClean="0">
                  <a:solidFill>
                    <a:srgbClr val="002060"/>
                  </a:solidFill>
                  <a:latin typeface="AngsanaUPC" pitchFamily="18" charset="-34"/>
                  <a:cs typeface="AngsanaUPC" pitchFamily="18" charset="-34"/>
                </a:rPr>
                <a:t>Loris </a:t>
              </a:r>
              <a:r>
                <a:rPr lang="it-IT" sz="3200" b="1" dirty="0" smtClean="0">
                  <a:solidFill>
                    <a:srgbClr val="002060"/>
                  </a:solidFill>
                  <a:latin typeface="AngsanaUPC" pitchFamily="18" charset="-34"/>
                  <a:cs typeface="AngsanaUPC" pitchFamily="18" charset="-34"/>
                </a:rPr>
                <a:t>Antonelli, esperto in interventi socio-educativi;</a:t>
              </a:r>
            </a:p>
            <a:p>
              <a:pPr marL="514350" indent="-514350" algn="just">
                <a:buFont typeface="+mj-lt"/>
                <a:buAutoNum type="arabicPeriod"/>
              </a:pPr>
              <a:r>
                <a:rPr lang="it-IT" sz="3200" b="1" dirty="0" smtClean="0">
                  <a:solidFill>
                    <a:srgbClr val="002060"/>
                  </a:solidFill>
                  <a:latin typeface="AngsanaUPC" pitchFamily="18" charset="-34"/>
                  <a:cs typeface="AngsanaUPC" pitchFamily="18" charset="-34"/>
                </a:rPr>
                <a:t>Giovanni Caso, ASD Miriade;</a:t>
              </a:r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7661212" y="-63436"/>
              <a:ext cx="42080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4800" b="1" dirty="0" smtClean="0">
                  <a:solidFill>
                    <a:srgbClr val="0070C0"/>
                  </a:solidFill>
                  <a:latin typeface="AngsanaUPC" pitchFamily="18" charset="-34"/>
                  <a:cs typeface="AngsanaUPC" pitchFamily="18" charset="-34"/>
                </a:rPr>
                <a:t>8 Giugno 2018 </a:t>
              </a:r>
              <a:r>
                <a:rPr lang="it-IT" sz="3200" b="1" dirty="0" smtClean="0">
                  <a:solidFill>
                    <a:srgbClr val="0070C0"/>
                  </a:solidFill>
                  <a:latin typeface="AngsanaUPC" pitchFamily="18" charset="-34"/>
                  <a:cs typeface="AngsanaUPC" pitchFamily="18" charset="-34"/>
                </a:rPr>
                <a:t>ore 11:00 </a:t>
              </a:r>
              <a:endParaRPr lang="it-IT" sz="4800" b="1" dirty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endParaRPr>
            </a:p>
          </p:txBody>
        </p:sp>
      </p:grpSp>
      <p:sp>
        <p:nvSpPr>
          <p:cNvPr id="11" name="Rettangolo 10"/>
          <p:cNvSpPr/>
          <p:nvPr/>
        </p:nvSpPr>
        <p:spPr>
          <a:xfrm>
            <a:off x="6720839" y="5377914"/>
            <a:ext cx="6109665" cy="1261884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Baskerville Old Face" pitchFamily="18" charset="0"/>
              </a:rPr>
              <a:t>Il sole esiste x tutti</a:t>
            </a:r>
          </a:p>
          <a:p>
            <a:pPr algn="ctr"/>
            <a:r>
              <a:rPr lang="it-IT" sz="2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Baskerville Old Face" pitchFamily="18" charset="0"/>
              </a:rPr>
              <a:t>IC via P. </a:t>
            </a:r>
            <a:r>
              <a:rPr lang="it-IT" sz="28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Baskerville Old Face" pitchFamily="18" charset="0"/>
              </a:rPr>
              <a:t>Stabilini</a:t>
            </a:r>
            <a:r>
              <a:rPr lang="it-IT" sz="2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Baskerville Old Face" pitchFamily="18" charset="0"/>
              </a:rPr>
              <a:t> - Roma</a:t>
            </a:r>
            <a:endParaRPr lang="it-IT" sz="2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64820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71</Words>
  <Application>Microsoft Office PowerPoint</Application>
  <PresentationFormat>Personalizzato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Vicaria1</cp:lastModifiedBy>
  <cp:revision>13</cp:revision>
  <dcterms:created xsi:type="dcterms:W3CDTF">2018-01-29T13:04:14Z</dcterms:created>
  <dcterms:modified xsi:type="dcterms:W3CDTF">2018-05-29T06:25:37Z</dcterms:modified>
</cp:coreProperties>
</file>