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E71DA1-23A5-40A9-B793-DBE3F48CA983}" type="datetimeFigureOut">
              <a:rPr lang="it-IT" smtClean="0"/>
              <a:t>21/11/2019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D3E0ED-8305-4A6B-9516-94721787C5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8744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065E2046-E938-4D1E-A6CC-18927BC660AA}" type="slidenum">
              <a:rPr lang="it-IT" altLang="it-IT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</a:t>
            </a:fld>
            <a:endParaRPr lang="it-IT" altLang="it-IT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64497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CA738-8B4E-45AE-99DD-FB712610B437}" type="datetimeFigureOut">
              <a:rPr lang="it-IT" smtClean="0"/>
              <a:t>21/11/2019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58B6-D368-401E-ACBA-1561FF8BEA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2489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CA738-8B4E-45AE-99DD-FB712610B437}" type="datetimeFigureOut">
              <a:rPr lang="it-IT" smtClean="0"/>
              <a:t>21/11/2019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58B6-D368-401E-ACBA-1561FF8BEA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5629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CA738-8B4E-45AE-99DD-FB712610B437}" type="datetimeFigureOut">
              <a:rPr lang="it-IT" smtClean="0"/>
              <a:t>21/11/2019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58B6-D368-401E-ACBA-1561FF8BEA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9551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CA738-8B4E-45AE-99DD-FB712610B437}" type="datetimeFigureOut">
              <a:rPr lang="it-IT" smtClean="0"/>
              <a:t>21/11/2019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58B6-D368-401E-ACBA-1561FF8BEA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0174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CA738-8B4E-45AE-99DD-FB712610B437}" type="datetimeFigureOut">
              <a:rPr lang="it-IT" smtClean="0"/>
              <a:t>21/11/2019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58B6-D368-401E-ACBA-1561FF8BEA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1670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CA738-8B4E-45AE-99DD-FB712610B437}" type="datetimeFigureOut">
              <a:rPr lang="it-IT" smtClean="0"/>
              <a:t>21/11/2019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58B6-D368-401E-ACBA-1561FF8BEA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3384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CA738-8B4E-45AE-99DD-FB712610B437}" type="datetimeFigureOut">
              <a:rPr lang="it-IT" smtClean="0"/>
              <a:t>21/11/2019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58B6-D368-401E-ACBA-1561FF8BEA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1449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CA738-8B4E-45AE-99DD-FB712610B437}" type="datetimeFigureOut">
              <a:rPr lang="it-IT" smtClean="0"/>
              <a:t>21/11/2019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58B6-D368-401E-ACBA-1561FF8BEA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6051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CA738-8B4E-45AE-99DD-FB712610B437}" type="datetimeFigureOut">
              <a:rPr lang="it-IT" smtClean="0"/>
              <a:t>21/11/2019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58B6-D368-401E-ACBA-1561FF8BEA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5361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CA738-8B4E-45AE-99DD-FB712610B437}" type="datetimeFigureOut">
              <a:rPr lang="it-IT" smtClean="0"/>
              <a:t>21/11/2019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58B6-D368-401E-ACBA-1561FF8BEA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5548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CA738-8B4E-45AE-99DD-FB712610B437}" type="datetimeFigureOut">
              <a:rPr lang="it-IT" smtClean="0"/>
              <a:t>21/11/2019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58B6-D368-401E-ACBA-1561FF8BEA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8983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CA738-8B4E-45AE-99DD-FB712610B437}" type="datetimeFigureOut">
              <a:rPr lang="it-IT" smtClean="0"/>
              <a:t>21/11/2019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758B6-D368-401E-ACBA-1561FF8BEA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7215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1703388" y="196851"/>
            <a:ext cx="8901112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80000"/>
              </a:lnSpc>
            </a:pPr>
            <a:r>
              <a:rPr lang="it-IT" altLang="it-IT" sz="3600" b="1" i="1">
                <a:solidFill>
                  <a:srgbClr val="CE181E"/>
                </a:solidFill>
                <a:latin typeface="Comic Sans MS" panose="030F0702030302020204" pitchFamily="66" charset="0"/>
              </a:rPr>
              <a:t>Liceo Scientifico Statale Enrico Fermi</a:t>
            </a:r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7" t="11990" r="22935" b="12569"/>
          <a:stretch>
            <a:fillRect/>
          </a:stretch>
        </p:blipFill>
        <p:spPr bwMode="auto">
          <a:xfrm>
            <a:off x="2028825" y="720726"/>
            <a:ext cx="8274050" cy="568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6667" t="11990" r="22935" b="12569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742201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Microsoft YaHei</vt:lpstr>
      <vt:lpstr>Arial</vt:lpstr>
      <vt:lpstr>Calibri</vt:lpstr>
      <vt:lpstr>Calibri Light</vt:lpstr>
      <vt:lpstr>Comic Sans MS</vt:lpstr>
      <vt:lpstr>Times New Roman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Dirigente Scolastico</dc:creator>
  <cp:lastModifiedBy>Dirigente Scolastico</cp:lastModifiedBy>
  <cp:revision>1</cp:revision>
  <dcterms:created xsi:type="dcterms:W3CDTF">2019-11-21T10:08:10Z</dcterms:created>
  <dcterms:modified xsi:type="dcterms:W3CDTF">2019-11-21T10:14:00Z</dcterms:modified>
</cp:coreProperties>
</file>