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08CCD-C77B-4388-AAAB-1B81098B5336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561CC-B8AA-4824-996D-D71DC84B2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87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C6B64C2D-8576-437F-9594-EAD00426B24B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78473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DF25-B739-4AF7-8B1B-8A7C0663320F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4008-5CA8-48AA-A9EA-4E3BFE317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01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DF25-B739-4AF7-8B1B-8A7C0663320F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4008-5CA8-48AA-A9EA-4E3BFE317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32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DF25-B739-4AF7-8B1B-8A7C0663320F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4008-5CA8-48AA-A9EA-4E3BFE317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01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DF25-B739-4AF7-8B1B-8A7C0663320F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4008-5CA8-48AA-A9EA-4E3BFE317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748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DF25-B739-4AF7-8B1B-8A7C0663320F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4008-5CA8-48AA-A9EA-4E3BFE317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22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DF25-B739-4AF7-8B1B-8A7C0663320F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4008-5CA8-48AA-A9EA-4E3BFE317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26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DF25-B739-4AF7-8B1B-8A7C0663320F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4008-5CA8-48AA-A9EA-4E3BFE317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60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DF25-B739-4AF7-8B1B-8A7C0663320F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4008-5CA8-48AA-A9EA-4E3BFE317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78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DF25-B739-4AF7-8B1B-8A7C0663320F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4008-5CA8-48AA-A9EA-4E3BFE317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85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DF25-B739-4AF7-8B1B-8A7C0663320F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4008-5CA8-48AA-A9EA-4E3BFE317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20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DF25-B739-4AF7-8B1B-8A7C0663320F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4008-5CA8-48AA-A9EA-4E3BFE317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19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8DF25-B739-4AF7-8B1B-8A7C0663320F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24008-5CA8-48AA-A9EA-4E3BFE317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10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649413" y="268288"/>
            <a:ext cx="8983662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80000"/>
              </a:lnSpc>
            </a:pPr>
            <a:r>
              <a:rPr lang="it-IT" altLang="it-IT" sz="3600" b="1" i="1">
                <a:solidFill>
                  <a:srgbClr val="CE181E"/>
                </a:solidFill>
                <a:latin typeface="Comic Sans MS" panose="030F0702030302020204" pitchFamily="66" charset="0"/>
              </a:rPr>
              <a:t>Liceo Scientifico Statale Enrico Fermi</a:t>
            </a:r>
          </a:p>
        </p:txBody>
      </p:sp>
      <p:grpSp>
        <p:nvGrpSpPr>
          <p:cNvPr id="24579" name="Group 2"/>
          <p:cNvGrpSpPr>
            <a:grpSpLocks/>
          </p:cNvGrpSpPr>
          <p:nvPr/>
        </p:nvGrpSpPr>
        <p:grpSpPr bwMode="auto">
          <a:xfrm>
            <a:off x="2209801" y="836613"/>
            <a:ext cx="7915275" cy="5662612"/>
            <a:chOff x="432" y="527"/>
            <a:chExt cx="4986" cy="3567"/>
          </a:xfrm>
        </p:grpSpPr>
        <p:pic>
          <p:nvPicPr>
            <p:cNvPr id="2458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7" t="11082" r="22675" b="14113"/>
            <a:stretch>
              <a:fillRect/>
            </a:stretch>
          </p:blipFill>
          <p:spPr bwMode="auto">
            <a:xfrm>
              <a:off x="432" y="527"/>
              <a:ext cx="4986" cy="35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9447" t="11082" r="22675" b="14113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4581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612"/>
              <a:ext cx="1278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35627881"/>
      </p:ext>
    </p:extLst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Comic Sans MS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Dirigente Scolastico</dc:creator>
  <cp:lastModifiedBy>Dirigente Scolastico</cp:lastModifiedBy>
  <cp:revision>1</cp:revision>
  <dcterms:created xsi:type="dcterms:W3CDTF">2019-11-21T10:07:07Z</dcterms:created>
  <dcterms:modified xsi:type="dcterms:W3CDTF">2019-11-21T10:07:53Z</dcterms:modified>
</cp:coreProperties>
</file>