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41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10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13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58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55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65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92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37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12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17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10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86D6-BF44-46EB-926B-84F17FF00FE4}" type="datetimeFigureOut">
              <a:rPr lang="it-IT" smtClean="0"/>
              <a:t>02/02/2018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52643-EAC9-40F2-BAF6-843FCDB6CA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13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hyperlink" Target="https://youtu.be/2uLKlWPpTCg" TargetMode="External"/><Relationship Id="rId3" Type="http://schemas.openxmlformats.org/officeDocument/2006/relationships/hyperlink" Target="https://www.youtube.com/watch?v=ySdGj6pG8gk" TargetMode="External"/><Relationship Id="rId7" Type="http://schemas.openxmlformats.org/officeDocument/2006/relationships/hyperlink" Target="https://youtu.be/zsTwYCbMmnQ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s://youtu.be/uglD6YMvUF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sty.presswarehouse.com/Books/BookDetail.aspx?productID=500505" TargetMode="External"/><Relationship Id="rId10" Type="http://schemas.openxmlformats.org/officeDocument/2006/relationships/hyperlink" Target="https://youtu.be/iNvQlm9phEI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4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93263" y="1209124"/>
            <a:ext cx="2912342" cy="36004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Inspiring</a:t>
            </a:r>
            <a: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6479" y="5980886"/>
            <a:ext cx="2220184" cy="48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it-IT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youtu.be/uglD6YMvUFE</a:t>
            </a:r>
            <a:endParaRPr lang="it-IT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539895" y="2802799"/>
            <a:ext cx="3826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www.youtube.com/watch?v=ySdGj6pG8gk</a:t>
            </a:r>
            <a:endParaRPr lang="it-I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Utente\Desktop\DD PG e PIC dic 2017\hqdefault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670" y="4671438"/>
            <a:ext cx="1395786" cy="966782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694665" y="586677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it-IT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sty.presswarehouse.com/Books/BookDetail.aspx?productID=500505</a:t>
            </a:r>
            <a:endParaRPr lang="it-IT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83568" y="4495315"/>
            <a:ext cx="40735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Decoding the Disciplines is a widely-used and proven methodology that prompts teachers to identify the bottlenecks – the places where students get stuck – that impede learners’ paths to expert thinking in a discipline. The process is based on recognizing the gap between novice learning and expert thinking, and uncovering tacit knowledge that may not be made manifest in teaching.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Afbeelding 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6632"/>
            <a:ext cx="8280920" cy="936104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5072607" y="5980886"/>
            <a:ext cx="23042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>
                <a:hlinkClick r:id="rId7"/>
              </a:rPr>
              <a:t>https://</a:t>
            </a:r>
            <a:r>
              <a:rPr lang="it-IT" sz="1000" dirty="0" smtClean="0">
                <a:hlinkClick r:id="rId7"/>
              </a:rPr>
              <a:t>youtu.be/zsTwYCbMmnQ</a:t>
            </a:r>
            <a:endParaRPr lang="it-IT" sz="1000" dirty="0"/>
          </a:p>
        </p:txBody>
      </p:sp>
      <p:pic>
        <p:nvPicPr>
          <p:cNvPr id="14" name="Picture 2" descr="C:\Users\Utente\Desktop\snapsho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741" y="1209124"/>
            <a:ext cx="2176610" cy="122434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7150471" y="566671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Algorithm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637966" y="2433467"/>
            <a:ext cx="123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Bottleneck</a:t>
            </a:r>
            <a:endParaRPr lang="it-IT" dirty="0"/>
          </a:p>
        </p:txBody>
      </p:sp>
      <p:pic>
        <p:nvPicPr>
          <p:cNvPr id="1026" name="Picture 2" descr="F:\Erasmus\Erasmus + Belgio Lithuania Irlanda 2016\Multiplier events 12 marzo 2018\Material\Computer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89" y="4671438"/>
            <a:ext cx="1274684" cy="953838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5581967" y="5682108"/>
            <a:ext cx="1285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Computer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691680" y="1829090"/>
            <a:ext cx="329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Decoding</a:t>
            </a:r>
            <a:r>
              <a:rPr lang="it-IT" dirty="0" smtClean="0"/>
              <a:t> work of </a:t>
            </a:r>
            <a:r>
              <a:rPr lang="it-IT" dirty="0" err="1" smtClean="0"/>
              <a:t>students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3167757" y="3713019"/>
            <a:ext cx="2098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hlinkClick r:id="rId10"/>
              </a:rPr>
              <a:t>https://</a:t>
            </a:r>
            <a:r>
              <a:rPr lang="it-IT" sz="1200" dirty="0" smtClean="0">
                <a:hlinkClick r:id="rId10"/>
              </a:rPr>
              <a:t>youtu.be/iNvQlm9phEI</a:t>
            </a:r>
            <a:endParaRPr lang="it-IT" sz="1200" dirty="0" smtClean="0"/>
          </a:p>
          <a:p>
            <a:endParaRPr lang="it-IT" sz="1200" dirty="0"/>
          </a:p>
        </p:txBody>
      </p:sp>
      <p:pic>
        <p:nvPicPr>
          <p:cNvPr id="17" name="Picture 3" descr="F:\Erasmus\Erasmus + Belgio Lithuania Irlanda 2016\Multiplier events 12 marzo 2018\Material\Students work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592" y="2237826"/>
            <a:ext cx="2197519" cy="147746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F:\Erasmus\Erasmus + Belgio Lithuania Irlanda 2016\Multiplier events 12 marzo 2018\Material\Decoding wheel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457" y="3135405"/>
            <a:ext cx="2061822" cy="115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ttangolo 18"/>
          <p:cNvSpPr/>
          <p:nvPr/>
        </p:nvSpPr>
        <p:spPr>
          <a:xfrm>
            <a:off x="6824672" y="4075331"/>
            <a:ext cx="2098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hlinkClick r:id="rId10"/>
              </a:rPr>
              <a:t>https://</a:t>
            </a:r>
            <a:r>
              <a:rPr lang="it-IT" sz="1200" dirty="0" smtClean="0">
                <a:hlinkClick r:id="rId10"/>
              </a:rPr>
              <a:t>youtu.be/iNvQlm9phEI</a:t>
            </a:r>
            <a:endParaRPr lang="it-IT" sz="1200" dirty="0" smtClean="0"/>
          </a:p>
          <a:p>
            <a:endParaRPr lang="it-IT" sz="12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7524328" y="34290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The </a:t>
            </a:r>
            <a:r>
              <a:rPr lang="it-IT" sz="1200" b="1" dirty="0" err="1" smtClean="0"/>
              <a:t>Decoding</a:t>
            </a:r>
            <a:r>
              <a:rPr lang="it-IT" sz="1200" b="1" dirty="0" smtClean="0"/>
              <a:t> the </a:t>
            </a:r>
            <a:r>
              <a:rPr lang="it-IT" sz="1200" b="1" dirty="0" err="1" smtClean="0"/>
              <a:t>Disciplines</a:t>
            </a:r>
            <a:r>
              <a:rPr lang="it-IT" sz="1200" b="1" dirty="0" smtClean="0"/>
              <a:t> </a:t>
            </a:r>
            <a:r>
              <a:rPr lang="it-IT" sz="1200" b="1" dirty="0" err="1" smtClean="0"/>
              <a:t>Cycle</a:t>
            </a:r>
            <a:endParaRPr lang="it-IT" sz="1200" b="1" dirty="0"/>
          </a:p>
        </p:txBody>
      </p:sp>
      <p:sp>
        <p:nvSpPr>
          <p:cNvPr id="21" name="Rettangolo 20"/>
          <p:cNvSpPr/>
          <p:nvPr/>
        </p:nvSpPr>
        <p:spPr>
          <a:xfrm>
            <a:off x="694665" y="3714147"/>
            <a:ext cx="2140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>
                <a:hlinkClick r:id="rId13"/>
              </a:rPr>
              <a:t>https://</a:t>
            </a:r>
            <a:r>
              <a:rPr lang="it-IT" sz="1200" dirty="0" smtClean="0">
                <a:hlinkClick r:id="rId13"/>
              </a:rPr>
              <a:t>youtu.be/2uLKlWPpTCg</a:t>
            </a:r>
            <a:endParaRPr lang="it-IT" sz="1200" dirty="0" smtClean="0"/>
          </a:p>
          <a:p>
            <a:endParaRPr lang="it-IT" sz="1200" dirty="0"/>
          </a:p>
        </p:txBody>
      </p:sp>
      <p:pic>
        <p:nvPicPr>
          <p:cNvPr id="1029" name="Picture 5" descr="F:\Erasmus\Erasmus + Belgio Lithuania Irlanda 2016\Multiplier events 12 marzo 2018\Material\Students in class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74" y="2237825"/>
            <a:ext cx="2327891" cy="147746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9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99</Words>
  <Application>Microsoft Office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Inspiring 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69</cp:revision>
  <dcterms:created xsi:type="dcterms:W3CDTF">2017-12-18T19:48:52Z</dcterms:created>
  <dcterms:modified xsi:type="dcterms:W3CDTF">2018-02-02T10:28:13Z</dcterms:modified>
</cp:coreProperties>
</file>